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80" r:id="rId6"/>
    <p:sldId id="282" r:id="rId7"/>
    <p:sldId id="281" r:id="rId8"/>
    <p:sldId id="284" r:id="rId9"/>
    <p:sldId id="287" r:id="rId10"/>
    <p:sldId id="286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-Constantin MIHĂILESCU (118136)" initials="PCM(" lastIdx="3" clrIdx="0">
    <p:extLst>
      <p:ext uri="{19B8F6BF-5375-455C-9EA6-DF929625EA0E}">
        <p15:presenceInfo xmlns:p15="http://schemas.microsoft.com/office/powerpoint/2012/main" userId="Paul-Constantin MIHĂILESCU (118136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19" autoAdjust="0"/>
  </p:normalViewPr>
  <p:slideViewPr>
    <p:cSldViewPr snapToGrid="0">
      <p:cViewPr varScale="1">
        <p:scale>
          <a:sx n="79" d="100"/>
          <a:sy n="79" d="100"/>
        </p:scale>
        <p:origin x="120" y="17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04T09:15:39.89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04T09:15:39.891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04T09:15:39.891" idx="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Proiectul are ca scop construirea unui sistem de generare și inserare de cadre intermediare in </a:t>
            </a:r>
            <a:r>
              <a:rPr lang="ro-RO" dirty="0" err="1"/>
              <a:t>videouri</a:t>
            </a:r>
            <a:r>
              <a:rPr lang="ro-RO" dirty="0"/>
              <a:t>. </a:t>
            </a:r>
            <a:r>
              <a:rPr lang="en-US" dirty="0" err="1"/>
              <a:t>Exemplu</a:t>
            </a:r>
            <a:r>
              <a:rPr lang="en-US" dirty="0"/>
              <a:t>: Un video </a:t>
            </a:r>
            <a:r>
              <a:rPr lang="en-US" dirty="0" err="1"/>
              <a:t>filmat</a:t>
            </a:r>
            <a:r>
              <a:rPr lang="en-US" dirty="0"/>
              <a:t> la 30 de cadre pe </a:t>
            </a:r>
            <a:r>
              <a:rPr lang="en-US" dirty="0" err="1"/>
              <a:t>secunda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interpolare</a:t>
            </a:r>
            <a:r>
              <a:rPr lang="en-US" dirty="0"/>
              <a:t> la 60 de cadre, </a:t>
            </a:r>
            <a:r>
              <a:rPr lang="en-US" dirty="0" err="1"/>
              <a:t>ob</a:t>
            </a:r>
            <a:r>
              <a:rPr lang="ro-RO" dirty="0"/>
              <a:t>ținându-se un videoclip mai fluid.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65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Am ales  ca set de date Vimeo-90k, si mai specific subsetul triplet </a:t>
            </a:r>
            <a:r>
              <a:rPr lang="ro-RO" dirty="0" err="1"/>
              <a:t>dataset</a:t>
            </a:r>
            <a:r>
              <a:rPr lang="ro-RO" dirty="0"/>
              <a:t>, ce conține </a:t>
            </a:r>
            <a:r>
              <a:rPr lang="ro-RO" dirty="0" err="1"/>
              <a:t>secvente</a:t>
            </a:r>
            <a:r>
              <a:rPr lang="ro-RO" dirty="0"/>
              <a:t> de cate 3 cadre preluate din 90k de videoclipuri </a:t>
            </a:r>
            <a:r>
              <a:rPr lang="ro-RO" dirty="0" err="1"/>
              <a:t>descarcate</a:t>
            </a:r>
            <a:r>
              <a:rPr lang="ro-RO" dirty="0"/>
              <a:t> de pe vimeo.com.  Are aproximativ 33GB.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190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Setul de date </a:t>
            </a:r>
            <a:r>
              <a:rPr lang="ro-RO" dirty="0" err="1"/>
              <a:t>il</a:t>
            </a:r>
            <a:r>
              <a:rPr lang="ro-RO" dirty="0"/>
              <a:t> voi folosi in procesul de antrenare al unei </a:t>
            </a:r>
            <a:r>
              <a:rPr lang="ro-RO" dirty="0" err="1"/>
              <a:t>retele</a:t>
            </a:r>
            <a:r>
              <a:rPr lang="ro-RO" dirty="0"/>
              <a:t> neuronale </a:t>
            </a:r>
            <a:r>
              <a:rPr lang="ro-RO" dirty="0" err="1"/>
              <a:t>convolutionale</a:t>
            </a:r>
            <a:r>
              <a:rPr lang="ro-RO" dirty="0"/>
              <a:t>. Aceasta rețea </a:t>
            </a:r>
            <a:r>
              <a:rPr lang="ro-RO" dirty="0" err="1"/>
              <a:t>primeste</a:t>
            </a:r>
            <a:r>
              <a:rPr lang="ro-RO" dirty="0"/>
              <a:t>  ca intrare primul si cel de-al treilea cadru si </a:t>
            </a:r>
            <a:r>
              <a:rPr lang="ro-RO" dirty="0" err="1"/>
              <a:t>genereaza</a:t>
            </a:r>
            <a:r>
              <a:rPr lang="ro-RO" dirty="0"/>
              <a:t> al doilea cadrul. Pentru evaluarea modelului din timpul </a:t>
            </a:r>
            <a:r>
              <a:rPr lang="ro-RO" dirty="0" err="1"/>
              <a:t>antrenarii</a:t>
            </a:r>
            <a:r>
              <a:rPr lang="ro-RO" dirty="0"/>
              <a:t>, se va calcula </a:t>
            </a:r>
            <a:r>
              <a:rPr lang="ro-RO" dirty="0" err="1"/>
              <a:t>diferenta</a:t>
            </a:r>
            <a:r>
              <a:rPr lang="ro-RO" dirty="0"/>
              <a:t> dintre cadrul generat si cadrul real din triplet, iar antrenarea va ajusta modelul pentru a minimiza aceste </a:t>
            </a:r>
            <a:r>
              <a:rPr lang="ro-RO" dirty="0" err="1"/>
              <a:t>diferente</a:t>
            </a:r>
            <a:r>
              <a:rPr lang="ro-RO" dirty="0"/>
              <a:t>.</a:t>
            </a:r>
          </a:p>
          <a:p>
            <a:r>
              <a:rPr lang="ro-RO" dirty="0"/>
              <a:t>De asemenea, va exista si o etapa finala de evaluare, etapa subiectiva prin vizualizare videoclipurilor cu cadre interpolate.</a:t>
            </a:r>
          </a:p>
          <a:p>
            <a:endParaRPr lang="ro-RO" dirty="0"/>
          </a:p>
          <a:p>
            <a:r>
              <a:rPr lang="ro-RO" dirty="0"/>
              <a:t>Evaluare subiectivă finală a </a:t>
            </a:r>
            <a:r>
              <a:rPr lang="ro-RO" dirty="0" err="1"/>
              <a:t>videoului</a:t>
            </a:r>
            <a:r>
              <a:rPr lang="ro-RO" dirty="0"/>
              <a:t> final generat de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2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6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Setul de date </a:t>
            </a:r>
            <a:r>
              <a:rPr lang="ro-RO" dirty="0" err="1"/>
              <a:t>il</a:t>
            </a:r>
            <a:r>
              <a:rPr lang="ro-RO" dirty="0"/>
              <a:t> voi folosi in procesul de antrenare al unei </a:t>
            </a:r>
            <a:r>
              <a:rPr lang="ro-RO" dirty="0" err="1"/>
              <a:t>retele</a:t>
            </a:r>
            <a:r>
              <a:rPr lang="ro-RO" dirty="0"/>
              <a:t> neuronale </a:t>
            </a:r>
            <a:r>
              <a:rPr lang="ro-RO" dirty="0" err="1"/>
              <a:t>convolutionale</a:t>
            </a:r>
            <a:r>
              <a:rPr lang="ro-RO" dirty="0"/>
              <a:t>. Aceasta rețea </a:t>
            </a:r>
            <a:r>
              <a:rPr lang="ro-RO" dirty="0" err="1"/>
              <a:t>primeste</a:t>
            </a:r>
            <a:r>
              <a:rPr lang="ro-RO" dirty="0"/>
              <a:t>  ca intrare primul si cel de-al treilea cadru si </a:t>
            </a:r>
            <a:r>
              <a:rPr lang="ro-RO" dirty="0" err="1"/>
              <a:t>genereaza</a:t>
            </a:r>
            <a:r>
              <a:rPr lang="ro-RO" dirty="0"/>
              <a:t> al doilea cadrul. Pentru evaluarea modelului din timpul </a:t>
            </a:r>
            <a:r>
              <a:rPr lang="ro-RO" dirty="0" err="1"/>
              <a:t>antrenarii</a:t>
            </a:r>
            <a:r>
              <a:rPr lang="ro-RO" dirty="0"/>
              <a:t>, se va calcula </a:t>
            </a:r>
            <a:r>
              <a:rPr lang="ro-RO" dirty="0" err="1"/>
              <a:t>diferenta</a:t>
            </a:r>
            <a:r>
              <a:rPr lang="ro-RO" dirty="0"/>
              <a:t> dintre cadrul generat si cadrul real din triplet, iar antrenarea va ajusta modelul pentru a minimiza aceste </a:t>
            </a:r>
            <a:r>
              <a:rPr lang="ro-RO" dirty="0" err="1"/>
              <a:t>diferente</a:t>
            </a:r>
            <a:r>
              <a:rPr lang="ro-RO" dirty="0"/>
              <a:t>.</a:t>
            </a:r>
          </a:p>
          <a:p>
            <a:r>
              <a:rPr lang="ro-RO" dirty="0"/>
              <a:t>De asemenea, va exista si o etapa finala de evaluare, etapa subiectiva prin vizualizare videoclipurilor cu cadre interpolate.</a:t>
            </a:r>
          </a:p>
          <a:p>
            <a:endParaRPr lang="ro-RO" dirty="0"/>
          </a:p>
          <a:p>
            <a:r>
              <a:rPr lang="ro-RO" dirty="0"/>
              <a:t>Evaluare subiectivă finală a </a:t>
            </a:r>
            <a:r>
              <a:rPr lang="ro-RO" dirty="0" err="1"/>
              <a:t>videoului</a:t>
            </a:r>
            <a:r>
              <a:rPr lang="ro-RO" dirty="0"/>
              <a:t> final generat de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67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4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prost/cnn-frame-interpolation" TargetMode="External"/><Relationship Id="rId5" Type="http://schemas.openxmlformats.org/officeDocument/2006/relationships/hyperlink" Target="https://medium.com/@prabhs./creating-a-frame-interpolation-model-from-scratch-using-convolutional-fusion-upsampling-5d0ed70a4447" TargetMode="External"/><Relationship Id="rId4" Type="http://schemas.openxmlformats.org/officeDocument/2006/relationships/hyperlink" Target="http://toflow.csail.mit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3" y="1673524"/>
            <a:ext cx="3660028" cy="175547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 frame interpolation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Mih</a:t>
            </a: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ăilescu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Paul-Constantin</a:t>
            </a:r>
            <a:endParaRPr lang="en-US" sz="2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609082" y="-2"/>
            <a:ext cx="76111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3610123" cy="970450"/>
          </a:xfrm>
        </p:spPr>
        <p:txBody>
          <a:bodyPr anchor="b">
            <a:normAutofit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Introducere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5" y="1762860"/>
            <a:ext cx="3967158" cy="4058751"/>
          </a:xfrm>
        </p:spPr>
        <p:txBody>
          <a:bodyPr anchor="t">
            <a:normAutofit/>
          </a:bodyPr>
          <a:lstStyle/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Generare cadre intermediare</a:t>
            </a: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Inserare cadre generate intre cadrele din video</a:t>
            </a: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smoothing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D4D37-4260-49FF-9737-181897C60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083" y="665580"/>
            <a:ext cx="7611111" cy="26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0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 flipH="1">
            <a:off x="12192000" y="0"/>
            <a:ext cx="50941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3610123" cy="970450"/>
          </a:xfrm>
        </p:spPr>
        <p:txBody>
          <a:bodyPr anchor="b">
            <a:normAutofit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de date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4" y="1762860"/>
            <a:ext cx="6462781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Vimeo-90k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triplet dataset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Videoclipuri preluate de pe vimeo.com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Secvențe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câte 3 cadre</a:t>
            </a: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33 GB (inclusiv test și antrenare)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00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2224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7102260" cy="970450"/>
          </a:xfrm>
        </p:spPr>
        <p:txBody>
          <a:bodyPr anchor="b">
            <a:normAutofit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Construire și evaluare model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4" y="1762861"/>
            <a:ext cx="10486142" cy="1077570"/>
          </a:xfrm>
        </p:spPr>
        <p:txBody>
          <a:bodyPr anchor="t">
            <a:normAutofit lnSpcReduction="10000"/>
          </a:bodyPr>
          <a:lstStyle/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Rețea neuronala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convoluțională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Evaluare model în timpul antrenării</a:t>
            </a:r>
          </a:p>
          <a:p>
            <a:pPr marL="36900" indent="0">
              <a:buNone/>
            </a:pP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EBDCC-B1F6-4C5E-9500-A15361F96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4" y="2840430"/>
            <a:ext cx="9047486" cy="37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4078644" cy="970450"/>
          </a:xfrm>
        </p:spPr>
        <p:txBody>
          <a:bodyPr anchor="b">
            <a:normAutofit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 final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4" y="1762860"/>
            <a:ext cx="10973822" cy="4662324"/>
          </a:xfrm>
        </p:spPr>
        <p:txBody>
          <a:bodyPr anchor="t">
            <a:normAutofit/>
          </a:bodyPr>
          <a:lstStyle/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Utilizare model pentru generare de cadre in jocuri video</a:t>
            </a: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Interceptare cadre video și inserare de cadre generate</a:t>
            </a: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DLSS, FSR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generation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Sisteme complexe care folosesc date din </a:t>
            </a:r>
            <a:r>
              <a:rPr lang="ro-RO" sz="2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(vectori de mișcare)</a:t>
            </a: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Necesită integrare în etapa de dezvoltare a jocului</a:t>
            </a:r>
          </a:p>
          <a:p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Lossless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Aplicație </a:t>
            </a:r>
            <a:r>
              <a:rPr lang="ro-RO" sz="2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closed</a:t>
            </a:r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endParaRPr lang="ro-RO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folosește de cadrele finale</a:t>
            </a:r>
          </a:p>
          <a:p>
            <a:pPr lvl="1"/>
            <a:endParaRPr lang="ro-RO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None/>
            </a:pP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7368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7906932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Tehnologii utilizate și antrenare model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4" y="1762860"/>
            <a:ext cx="10486142" cy="4545697"/>
          </a:xfrm>
        </p:spPr>
        <p:txBody>
          <a:bodyPr anchor="t">
            <a:normAutofit/>
          </a:bodyPr>
          <a:lstStyle/>
          <a:p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Biblioteci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pentru procesare imagini (ex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Pillow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NVIDIA Video Codec SDK 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Antrenare pe hardware propriu sau AWS</a:t>
            </a:r>
          </a:p>
          <a:p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None/>
            </a:pP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271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420" y="3064528"/>
            <a:ext cx="4449160" cy="728933"/>
          </a:xfrm>
        </p:spPr>
        <p:txBody>
          <a:bodyPr>
            <a:noAutofit/>
          </a:bodyPr>
          <a:lstStyle/>
          <a:p>
            <a:pPr algn="l"/>
            <a:r>
              <a:rPr lang="ro-RO" sz="5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Vă mulțumesc</a:t>
            </a:r>
            <a:endParaRPr lang="en-US" sz="5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96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 flipH="1">
            <a:off x="12192000" y="0"/>
            <a:ext cx="50941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3610123" cy="970450"/>
          </a:xfrm>
        </p:spPr>
        <p:txBody>
          <a:bodyPr anchor="b">
            <a:normAutofit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Bibliografie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4" y="1762860"/>
            <a:ext cx="727964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Vimeo-90k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Creating a Frame Interpolation Model from Scratch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CNN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frame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interpolation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467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Quadratic collection</Template>
  <TotalTime>140</TotalTime>
  <Words>434</Words>
  <Application>Microsoft Office PowerPoint</Application>
  <PresentationFormat>Widescreen</PresentationFormat>
  <Paragraphs>53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Goudy Old Style</vt:lpstr>
      <vt:lpstr>Wingdings 2</vt:lpstr>
      <vt:lpstr>SlateVTI</vt:lpstr>
      <vt:lpstr>Video frame interpolation</vt:lpstr>
      <vt:lpstr>Introducere </vt:lpstr>
      <vt:lpstr>Set de date</vt:lpstr>
      <vt:lpstr>Construire și evaluare model</vt:lpstr>
      <vt:lpstr>Scop final</vt:lpstr>
      <vt:lpstr>Tehnologii utilizate și antrenare model</vt:lpstr>
      <vt:lpstr>Vă mulțumesc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frame interpolation</dc:title>
  <dc:creator>Paul-Constantin MIHĂILESCU (118136)</dc:creator>
  <cp:lastModifiedBy>Paul-Constantin MIHĂILESCU (118136)</cp:lastModifiedBy>
  <cp:revision>9</cp:revision>
  <dcterms:created xsi:type="dcterms:W3CDTF">2024-11-04T05:26:41Z</dcterms:created>
  <dcterms:modified xsi:type="dcterms:W3CDTF">2024-11-04T07:47:29Z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